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40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58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8207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39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295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8294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52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03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14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007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4557-9CDC-5341-806D-E3AABC6D7B32}" type="datetimeFigureOut">
              <a:rPr kumimoji="1" lang="zh-TW" altLang="en-US" smtClean="0"/>
              <a:pPr/>
              <a:t>2014/11/20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3311-B024-5F46-9186-FE81E52E509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8599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滑動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84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35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5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4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77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00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6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88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3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63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00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25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03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47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9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02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73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256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03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6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2557"/>
            <a:ext cx="9144000" cy="56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12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718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32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43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91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0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412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37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08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07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4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59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43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91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滑動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5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如螢幕大小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1</cp:revision>
  <dcterms:created xsi:type="dcterms:W3CDTF">2014-11-20T03:37:58Z</dcterms:created>
  <dcterms:modified xsi:type="dcterms:W3CDTF">2014-11-20T06:29:09Z</dcterms:modified>
</cp:coreProperties>
</file>